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1134" r:id="rId3"/>
    <p:sldId id="1135" r:id="rId4"/>
    <p:sldId id="1136" r:id="rId5"/>
    <p:sldId id="1137" r:id="rId6"/>
    <p:sldId id="257" r:id="rId7"/>
    <p:sldId id="258" r:id="rId8"/>
    <p:sldId id="259" r:id="rId9"/>
    <p:sldId id="261" r:id="rId10"/>
    <p:sldId id="262" r:id="rId11"/>
    <p:sldId id="263" r:id="rId12"/>
    <p:sldId id="266" r:id="rId13"/>
    <p:sldId id="267" r:id="rId14"/>
    <p:sldId id="268" r:id="rId15"/>
    <p:sldId id="269" r:id="rId16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582" r:id="rId38"/>
    <p:sldId id="584" r:id="rId39"/>
    <p:sldId id="586" r:id="rId40"/>
    <p:sldId id="264" r:id="rId41"/>
    <p:sldId id="588" r:id="rId42"/>
    <p:sldId id="589" r:id="rId43"/>
    <p:sldId id="590" r:id="rId44"/>
    <p:sldId id="592" r:id="rId45"/>
    <p:sldId id="593" r:id="rId46"/>
    <p:sldId id="595" r:id="rId47"/>
    <p:sldId id="596" r:id="rId48"/>
    <p:sldId id="598" r:id="rId49"/>
    <p:sldId id="602" r:id="rId50"/>
    <p:sldId id="603" r:id="rId51"/>
    <p:sldId id="605" r:id="rId52"/>
    <p:sldId id="607" r:id="rId53"/>
    <p:sldId id="608" r:id="rId54"/>
    <p:sldId id="609" r:id="rId55"/>
    <p:sldId id="610" r:id="rId56"/>
    <p:sldId id="611" r:id="rId57"/>
    <p:sldId id="612" r:id="rId58"/>
    <p:sldId id="613" r:id="rId59"/>
    <p:sldId id="614" r:id="rId60"/>
    <p:sldId id="615" r:id="rId61"/>
    <p:sldId id="616" r:id="rId62"/>
  </p:sldIdLst>
  <p:sldSz cx="12192000" cy="6858000"/>
  <p:notesSz cx="6858000" cy="9144000"/>
  <p:custDataLst>
    <p:tags r:id="rId6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AC119CF-B398-4A50-86EC-1C1CF136C2B2}">
          <p14:sldIdLst>
            <p14:sldId id="1134"/>
            <p14:sldId id="1135"/>
            <p14:sldId id="1136"/>
            <p14:sldId id="1137"/>
            <p14:sldId id="257"/>
            <p14:sldId id="258"/>
            <p14:sldId id="259"/>
            <p14:sldId id="261"/>
            <p14:sldId id="262"/>
            <p14:sldId id="263"/>
            <p14:sldId id="266"/>
            <p14:sldId id="267"/>
            <p14:sldId id="268"/>
            <p14:sldId id="269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80"/>
            <p14:sldId id="281"/>
            <p14:sldId id="282"/>
            <p14:sldId id="283"/>
            <p14:sldId id="284"/>
            <p14:sldId id="285"/>
            <p14:sldId id="287"/>
            <p14:sldId id="288"/>
            <p14:sldId id="289"/>
            <p14:sldId id="290"/>
            <p14:sldId id="291"/>
            <p14:sldId id="292"/>
            <p14:sldId id="582"/>
            <p14:sldId id="584"/>
            <p14:sldId id="586"/>
            <p14:sldId id="264"/>
            <p14:sldId id="588"/>
            <p14:sldId id="589"/>
            <p14:sldId id="590"/>
            <p14:sldId id="592"/>
            <p14:sldId id="593"/>
            <p14:sldId id="595"/>
            <p14:sldId id="596"/>
            <p14:sldId id="598"/>
            <p14:sldId id="602"/>
            <p14:sldId id="603"/>
            <p14:sldId id="605"/>
            <p14:sldId id="607"/>
            <p14:sldId id="608"/>
            <p14:sldId id="609"/>
            <p14:sldId id="610"/>
            <p14:sldId id="611"/>
            <p14:sldId id="612"/>
            <p14:sldId id="613"/>
            <p14:sldId id="614"/>
            <p14:sldId id="615"/>
            <p14:sldId id="616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7" Type="http://schemas.openxmlformats.org/officeDocument/2006/relationships/tags" Target="tags/tag1.xml"/><Relationship Id="rId66" Type="http://schemas.openxmlformats.org/officeDocument/2006/relationships/commentAuthors" Target="commentAuthors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jpeg"/><Relationship Id="rId1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6.jpeg"/><Relationship Id="rId1" Type="http://schemas.openxmlformats.org/officeDocument/2006/relationships/image" Target="../media/image65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7.png"/></Relationships>
</file>

<file path=ppt/tags/tag1.xml><?xml version="1.0" encoding="utf-8"?>
<p:tagLst xmlns:p="http://schemas.openxmlformats.org/presentationml/2006/main">
  <p:tag name="KSO_WM_DOC_GUID" val="{61597699-70f1-4b6a-ab61-0095a58b52bb}"/>
</p:tagLst>
</file>