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64" r:id="rId3"/>
    <p:sldId id="265" r:id="rId4"/>
    <p:sldId id="278" r:id="rId5"/>
    <p:sldId id="299" r:id="rId6"/>
    <p:sldId id="307" r:id="rId7"/>
    <p:sldId id="298" r:id="rId8"/>
    <p:sldId id="280" r:id="rId9"/>
    <p:sldId id="290" r:id="rId10"/>
    <p:sldId id="285" r:id="rId11"/>
    <p:sldId id="295" r:id="rId12"/>
    <p:sldId id="296" r:id="rId13"/>
    <p:sldId id="26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